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5" r:id="rId1"/>
  </p:sldMasterIdLst>
  <p:notesMasterIdLst>
    <p:notesMasterId r:id="rId12"/>
  </p:notes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4" r:id="rId9"/>
    <p:sldId id="265" r:id="rId10"/>
    <p:sldId id="266" r:id="rId11"/>
  </p:sldIdLst>
  <p:sldSz cx="12192000" cy="6858000"/>
  <p:notesSz cx="6858000" cy="9144000"/>
  <p:embeddedFontLst>
    <p:embeddedFont>
      <p:font typeface="Century Gothic" panose="020B0502020202020204" pitchFamily="34" charset="0"/>
      <p:regular r:id="rId13"/>
      <p:bold r:id="rId14"/>
      <p:italic r:id="rId15"/>
      <p:boldItalic r:id="rId1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9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Shape 1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Shape 2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Shape 1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Shape 15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Shape 17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Shape 1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Shape 1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Shape 1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Shape 1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Shape 20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Font typeface="Century Gothic"/>
              <a:buNone/>
              <a:defRPr sz="72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600"/>
              <a:buFont typeface="Noto Sans Symbols"/>
              <a:buNone/>
              <a:defRPr sz="2000" b="0" i="0" u="none" strike="noStrike" cap="none">
                <a:solidFill>
                  <a:srgbClr val="86D1D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ctr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440"/>
              <a:buFont typeface="Noto Sans Symbols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ctr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ctr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ctr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ctr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ctr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ctr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ctr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noramic Picture with Caption">
  <p:cSld name="Panoramic Picture with Caption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Century Gothic"/>
              <a:buNone/>
              <a:defRPr sz="24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76" name="Shape 76"/>
          <p:cNvSpPr>
            <a:spLocks noGrp="1"/>
          </p:cNvSpPr>
          <p:nvPr>
            <p:ph type="pic" idx="2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745"/>
              </a:srgbClr>
            </a:outerShdw>
          </a:effectLst>
        </p:spPr>
        <p:txBody>
          <a:bodyPr spcFirstLastPara="1" wrap="square" lIns="91425" tIns="91425" rIns="91425" bIns="91425" anchor="t" anchorCtr="0"/>
          <a:lstStyle>
            <a:lvl1pPr marR="0" lvl="0" algn="ctr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body" idx="1"/>
          </p:nvPr>
        </p:nvSpPr>
        <p:spPr>
          <a:xfrm>
            <a:off x="1154956" y="5367325"/>
            <a:ext cx="8825656" cy="49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800"/>
              <a:buFont typeface="Noto Sans Symbols"/>
              <a:buNone/>
              <a:defRPr sz="1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78" name="Shape 78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aption">
  <p:cSld name="Title and Caption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 txBox="1"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Century Gothic"/>
              <a:buNone/>
              <a:defRPr sz="48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83" name="Shape 83"/>
          <p:cNvSpPr txBox="1">
            <a:spLocks noGrp="1"/>
          </p:cNvSpPr>
          <p:nvPr>
            <p:ph type="body" idx="1"/>
          </p:nvPr>
        </p:nvSpPr>
        <p:spPr>
          <a:xfrm>
            <a:off x="1154954" y="3657600"/>
            <a:ext cx="8825659" cy="23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440"/>
              <a:buFont typeface="Noto Sans Symbols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800"/>
              <a:buFont typeface="Noto Sans Symbols"/>
              <a:buNone/>
              <a:defRPr sz="1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84" name="Shape 84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85" name="Shape 85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86" name="Shape 86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with Caption">
  <p:cSld name="Quote with Caption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Century Gothic"/>
              <a:buNone/>
              <a:defRPr sz="48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89" name="Shape 89"/>
          <p:cNvSpPr txBox="1">
            <a:spLocks noGrp="1"/>
          </p:cNvSpPr>
          <p:nvPr>
            <p:ph type="body" idx="1"/>
          </p:nvPr>
        </p:nvSpPr>
        <p:spPr>
          <a:xfrm>
            <a:off x="1930400" y="3771174"/>
            <a:ext cx="7279649" cy="342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None/>
              <a:defRPr sz="1400" b="0" i="0" u="none" strike="noStrike" cap="small">
                <a:solidFill>
                  <a:srgbClr val="86D1D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800"/>
              <a:buFont typeface="Noto Sans Symbols"/>
              <a:buNone/>
              <a:defRPr sz="1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90" name="Shape 90"/>
          <p:cNvSpPr txBox="1">
            <a:spLocks noGrp="1"/>
          </p:cNvSpPr>
          <p:nvPr>
            <p:ph type="body" idx="2"/>
          </p:nvPr>
        </p:nvSpPr>
        <p:spPr>
          <a:xfrm>
            <a:off x="1154954" y="4350657"/>
            <a:ext cx="8825659" cy="16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440"/>
              <a:buFont typeface="Noto Sans Symbols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800"/>
              <a:buFont typeface="Noto Sans Symbols"/>
              <a:buNone/>
              <a:defRPr sz="1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91" name="Shape 91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92" name="Shape 92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93" name="Shape 93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94" name="Shape 94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200" b="0" i="0" u="none" strike="noStrike" cap="none">
                <a:solidFill>
                  <a:srgbClr val="86D1D8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/>
          </a:p>
        </p:txBody>
      </p:sp>
      <p:sp>
        <p:nvSpPr>
          <p:cNvPr id="95" name="Shape 95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200" b="0" i="0" u="none" strike="noStrike" cap="none">
                <a:solidFill>
                  <a:srgbClr val="86D1D8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me Card">
  <p:cSld name="Name Card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entury Gothic"/>
              <a:buNone/>
              <a:defRPr sz="40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600"/>
              <a:buFont typeface="Noto Sans Symbols"/>
              <a:buNone/>
              <a:defRPr sz="2000" b="0" i="0" u="none" strike="noStrike" cap="none">
                <a:solidFill>
                  <a:srgbClr val="86D1D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440"/>
              <a:buFont typeface="Noto Sans Symbols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99" name="Shape 99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00" name="Shape 100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01" name="Shape 101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lumn">
  <p:cSld name="3 Column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 sz="42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04" name="Shape 104"/>
          <p:cNvSpPr txBox="1"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920"/>
              <a:buFont typeface="Noto Sans Symbols"/>
              <a:buNone/>
              <a:defRPr sz="2400" b="0" i="0" u="none" strike="noStrike" cap="none">
                <a:solidFill>
                  <a:srgbClr val="86D1D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600"/>
              <a:buFont typeface="Noto Sans Symbols"/>
              <a:buNone/>
              <a:defRPr sz="20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440"/>
              <a:buFont typeface="Noto Sans Symbols"/>
              <a:buNone/>
              <a:defRPr sz="1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05" name="Shape 105"/>
          <p:cNvSpPr txBox="1">
            <a:spLocks noGrp="1"/>
          </p:cNvSpPr>
          <p:nvPr>
            <p:ph type="body" idx="2"/>
          </p:nvPr>
        </p:nvSpPr>
        <p:spPr>
          <a:xfrm>
            <a:off x="652463" y="2667000"/>
            <a:ext cx="2927350" cy="3589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800"/>
              <a:buFont typeface="Noto Sans Symbols"/>
              <a:buNone/>
              <a:defRPr sz="1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06" name="Shape 106"/>
          <p:cNvSpPr txBox="1">
            <a:spLocks noGrp="1"/>
          </p:cNvSpPr>
          <p:nvPr>
            <p:ph type="body" idx="3"/>
          </p:nvPr>
        </p:nvSpPr>
        <p:spPr>
          <a:xfrm>
            <a:off x="3883659" y="1981200"/>
            <a:ext cx="2936241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920"/>
              <a:buFont typeface="Noto Sans Symbols"/>
              <a:buNone/>
              <a:defRPr sz="2400" b="0" i="0" u="none" strike="noStrike" cap="none">
                <a:solidFill>
                  <a:srgbClr val="86D1D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600"/>
              <a:buFont typeface="Noto Sans Symbols"/>
              <a:buNone/>
              <a:defRPr sz="20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440"/>
              <a:buFont typeface="Noto Sans Symbols"/>
              <a:buNone/>
              <a:defRPr sz="1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07" name="Shape 107"/>
          <p:cNvSpPr txBox="1">
            <a:spLocks noGrp="1"/>
          </p:cNvSpPr>
          <p:nvPr>
            <p:ph type="body" idx="4"/>
          </p:nvPr>
        </p:nvSpPr>
        <p:spPr>
          <a:xfrm>
            <a:off x="3873106" y="2667000"/>
            <a:ext cx="2946794" cy="3589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800"/>
              <a:buFont typeface="Noto Sans Symbols"/>
              <a:buNone/>
              <a:defRPr sz="1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08" name="Shape 108"/>
          <p:cNvSpPr txBox="1">
            <a:spLocks noGrp="1"/>
          </p:cNvSpPr>
          <p:nvPr>
            <p:ph type="body" idx="5"/>
          </p:nvPr>
        </p:nvSpPr>
        <p:spPr>
          <a:xfrm>
            <a:off x="7124700" y="1981200"/>
            <a:ext cx="2932113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920"/>
              <a:buFont typeface="Noto Sans Symbols"/>
              <a:buNone/>
              <a:defRPr sz="2400" b="0" i="0" u="none" strike="noStrike" cap="none">
                <a:solidFill>
                  <a:srgbClr val="86D1D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600"/>
              <a:buFont typeface="Noto Sans Symbols"/>
              <a:buNone/>
              <a:defRPr sz="20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440"/>
              <a:buFont typeface="Noto Sans Symbols"/>
              <a:buNone/>
              <a:defRPr sz="1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09" name="Shape 109"/>
          <p:cNvSpPr txBox="1">
            <a:spLocks noGrp="1"/>
          </p:cNvSpPr>
          <p:nvPr>
            <p:ph type="body" idx="6"/>
          </p:nvPr>
        </p:nvSpPr>
        <p:spPr>
          <a:xfrm>
            <a:off x="7124700" y="2667000"/>
            <a:ext cx="2932113" cy="3589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800"/>
              <a:buFont typeface="Noto Sans Symbols"/>
              <a:buNone/>
              <a:defRPr sz="1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cxnSp>
        <p:nvCxnSpPr>
          <p:cNvPr id="110" name="Shape 110"/>
          <p:cNvCxnSpPr/>
          <p:nvPr/>
        </p:nvCxnSpPr>
        <p:spPr>
          <a:xfrm>
            <a:off x="3726142" y="2133600"/>
            <a:ext cx="0" cy="3962400"/>
          </a:xfrm>
          <a:prstGeom prst="straightConnector1">
            <a:avLst/>
          </a:prstGeom>
          <a:noFill/>
          <a:ln w="12700" cap="flat" cmpd="sng">
            <a:solidFill>
              <a:srgbClr val="86D1D8">
                <a:alpha val="40000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1" name="Shape 111"/>
          <p:cNvCxnSpPr/>
          <p:nvPr/>
        </p:nvCxnSpPr>
        <p:spPr>
          <a:xfrm>
            <a:off x="6962227" y="2133600"/>
            <a:ext cx="0" cy="3966882"/>
          </a:xfrm>
          <a:prstGeom prst="straightConnector1">
            <a:avLst/>
          </a:prstGeom>
          <a:noFill/>
          <a:ln w="12700" cap="flat" cmpd="sng">
            <a:solidFill>
              <a:srgbClr val="86D1D8">
                <a:alpha val="40000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2" name="Shape 112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13" name="Shape 113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14" name="Shape 114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Picture Column">
  <p:cSld name="3 Picture Column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 sz="42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17" name="Shape 117"/>
          <p:cNvSpPr txBox="1"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920"/>
              <a:buFont typeface="Noto Sans Symbols"/>
              <a:buNone/>
              <a:defRPr sz="2400" b="0" i="0" u="none" strike="noStrike" cap="none">
                <a:solidFill>
                  <a:srgbClr val="86D1D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600"/>
              <a:buFont typeface="Noto Sans Symbols"/>
              <a:buNone/>
              <a:defRPr sz="20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440"/>
              <a:buFont typeface="Noto Sans Symbols"/>
              <a:buNone/>
              <a:defRPr sz="1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18" name="Shape 118"/>
          <p:cNvSpPr>
            <a:spLocks noGrp="1"/>
          </p:cNvSpPr>
          <p:nvPr>
            <p:ph type="pic" idx="2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745"/>
              </a:srgbClr>
            </a:outerShdw>
          </a:effectLst>
        </p:spPr>
        <p:txBody>
          <a:bodyPr spcFirstLastPara="1" wrap="square" lIns="91425" tIns="91425" rIns="91425" bIns="91425" anchor="t" anchorCtr="0"/>
          <a:lstStyle>
            <a:lvl1pPr marR="0" lvl="0" algn="ctr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19" name="Shape 119"/>
          <p:cNvSpPr txBox="1">
            <a:spLocks noGrp="1"/>
          </p:cNvSpPr>
          <p:nvPr>
            <p:ph type="body" idx="3"/>
          </p:nvPr>
        </p:nvSpPr>
        <p:spPr>
          <a:xfrm>
            <a:off x="652463" y="4827211"/>
            <a:ext cx="2940050" cy="659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800"/>
              <a:buFont typeface="Noto Sans Symbols"/>
              <a:buNone/>
              <a:defRPr sz="1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20" name="Shape 120"/>
          <p:cNvSpPr txBox="1">
            <a:spLocks noGrp="1"/>
          </p:cNvSpPr>
          <p:nvPr>
            <p:ph type="body" idx="4"/>
          </p:nvPr>
        </p:nvSpPr>
        <p:spPr>
          <a:xfrm>
            <a:off x="3889375" y="4250949"/>
            <a:ext cx="2930525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920"/>
              <a:buFont typeface="Noto Sans Symbols"/>
              <a:buNone/>
              <a:defRPr sz="2400" b="0" i="0" u="none" strike="noStrike" cap="none">
                <a:solidFill>
                  <a:srgbClr val="86D1D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600"/>
              <a:buFont typeface="Noto Sans Symbols"/>
              <a:buNone/>
              <a:defRPr sz="20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440"/>
              <a:buFont typeface="Noto Sans Symbols"/>
              <a:buNone/>
              <a:defRPr sz="1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21" name="Shape 121"/>
          <p:cNvSpPr>
            <a:spLocks noGrp="1"/>
          </p:cNvSpPr>
          <p:nvPr>
            <p:ph type="pic" idx="5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745"/>
              </a:srgbClr>
            </a:outerShdw>
          </a:effectLst>
        </p:spPr>
        <p:txBody>
          <a:bodyPr spcFirstLastPara="1" wrap="square" lIns="91425" tIns="91425" rIns="91425" bIns="91425" anchor="t" anchorCtr="0"/>
          <a:lstStyle>
            <a:lvl1pPr marR="0" lvl="0" algn="ctr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22" name="Shape 122"/>
          <p:cNvSpPr txBox="1">
            <a:spLocks noGrp="1"/>
          </p:cNvSpPr>
          <p:nvPr>
            <p:ph type="body" idx="6"/>
          </p:nvPr>
        </p:nvSpPr>
        <p:spPr>
          <a:xfrm>
            <a:off x="3888022" y="4827210"/>
            <a:ext cx="2934406" cy="659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800"/>
              <a:buFont typeface="Noto Sans Symbols"/>
              <a:buNone/>
              <a:defRPr sz="1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23" name="Shape 123"/>
          <p:cNvSpPr txBox="1">
            <a:spLocks noGrp="1"/>
          </p:cNvSpPr>
          <p:nvPr>
            <p:ph type="body" idx="7"/>
          </p:nvPr>
        </p:nvSpPr>
        <p:spPr>
          <a:xfrm>
            <a:off x="7124700" y="4250949"/>
            <a:ext cx="2932113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920"/>
              <a:buFont typeface="Noto Sans Symbols"/>
              <a:buNone/>
              <a:defRPr sz="2400" b="0" i="0" u="none" strike="noStrike" cap="none">
                <a:solidFill>
                  <a:srgbClr val="86D1D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600"/>
              <a:buFont typeface="Noto Sans Symbols"/>
              <a:buNone/>
              <a:defRPr sz="20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440"/>
              <a:buFont typeface="Noto Sans Symbols"/>
              <a:buNone/>
              <a:defRPr sz="1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24" name="Shape 124"/>
          <p:cNvSpPr>
            <a:spLocks noGrp="1"/>
          </p:cNvSpPr>
          <p:nvPr>
            <p:ph type="pic" idx="8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745"/>
              </a:srgbClr>
            </a:outerShdw>
          </a:effectLst>
        </p:spPr>
        <p:txBody>
          <a:bodyPr spcFirstLastPara="1" wrap="square" lIns="91425" tIns="91425" rIns="91425" bIns="91425" anchor="t" anchorCtr="0"/>
          <a:lstStyle>
            <a:lvl1pPr marR="0" lvl="0" algn="ctr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25" name="Shape 125"/>
          <p:cNvSpPr txBox="1">
            <a:spLocks noGrp="1"/>
          </p:cNvSpPr>
          <p:nvPr>
            <p:ph type="body" idx="9"/>
          </p:nvPr>
        </p:nvSpPr>
        <p:spPr>
          <a:xfrm>
            <a:off x="7124575" y="4827208"/>
            <a:ext cx="2935997" cy="659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800"/>
              <a:buFont typeface="Noto Sans Symbols"/>
              <a:buNone/>
              <a:defRPr sz="1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cxnSp>
        <p:nvCxnSpPr>
          <p:cNvPr id="126" name="Shape 126"/>
          <p:cNvCxnSpPr/>
          <p:nvPr/>
        </p:nvCxnSpPr>
        <p:spPr>
          <a:xfrm>
            <a:off x="3726142" y="2133600"/>
            <a:ext cx="0" cy="3962400"/>
          </a:xfrm>
          <a:prstGeom prst="straightConnector1">
            <a:avLst/>
          </a:prstGeom>
          <a:noFill/>
          <a:ln w="12700" cap="flat" cmpd="sng">
            <a:solidFill>
              <a:srgbClr val="86D1D8">
                <a:alpha val="40000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7" name="Shape 127"/>
          <p:cNvCxnSpPr/>
          <p:nvPr/>
        </p:nvCxnSpPr>
        <p:spPr>
          <a:xfrm>
            <a:off x="6962227" y="2133600"/>
            <a:ext cx="0" cy="3966882"/>
          </a:xfrm>
          <a:prstGeom prst="straightConnector1">
            <a:avLst/>
          </a:prstGeom>
          <a:noFill/>
          <a:ln w="12700" cap="flat" cmpd="sng">
            <a:solidFill>
              <a:srgbClr val="86D1D8">
                <a:alpha val="40000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8" name="Shape 128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29" name="Shape 129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30" name="Shape 130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 sz="42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33" name="Shape 133"/>
          <p:cNvSpPr txBox="1">
            <a:spLocks noGrp="1"/>
          </p:cNvSpPr>
          <p:nvPr>
            <p:ph type="body" idx="1"/>
          </p:nvPr>
        </p:nvSpPr>
        <p:spPr>
          <a:xfrm rot="5400000">
            <a:off x="3478842" y="-322612"/>
            <a:ext cx="4195481" cy="89465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3020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600"/>
              <a:buFont typeface="Noto Sans Symbols"/>
              <a:buChar char="▶"/>
              <a:defRPr sz="2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2004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440"/>
              <a:buFont typeface="Noto Sans Symbols"/>
              <a:buChar char="▶"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0988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Char char="▶"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99719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9972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9972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9972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9972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9972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34" name="Shape 134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35" name="Shape 135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36" name="Shape 136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 txBox="1">
            <a:spLocks noGrp="1"/>
          </p:cNvSpPr>
          <p:nvPr>
            <p:ph type="title"/>
          </p:nvPr>
        </p:nvSpPr>
        <p:spPr>
          <a:xfrm rot="5400000">
            <a:off x="6267450" y="2466975"/>
            <a:ext cx="5826125" cy="1752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 sz="42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39" name="Shape 139"/>
          <p:cNvSpPr txBox="1">
            <a:spLocks noGrp="1"/>
          </p:cNvSpPr>
          <p:nvPr>
            <p:ph type="body" idx="1"/>
          </p:nvPr>
        </p:nvSpPr>
        <p:spPr>
          <a:xfrm rot="5400000">
            <a:off x="1679575" y="-139699"/>
            <a:ext cx="5368924" cy="7423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3020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600"/>
              <a:buFont typeface="Noto Sans Symbols"/>
              <a:buChar char="▶"/>
              <a:defRPr sz="2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2004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440"/>
              <a:buFont typeface="Noto Sans Symbols"/>
              <a:buChar char="▶"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0988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Char char="▶"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99719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9972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9972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9972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9972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9972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40" name="Shape 140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41" name="Shape 141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42" name="Shape 142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 txBox="1"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entury Gothic"/>
              <a:buNone/>
              <a:defRPr sz="40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600"/>
              <a:buFont typeface="Noto Sans Symbols"/>
              <a:buNone/>
              <a:defRPr sz="2000" b="0" i="0" u="none" strike="noStrike" cap="none">
                <a:solidFill>
                  <a:srgbClr val="86D1D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440"/>
              <a:buFont typeface="Noto Sans Symbols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 sz="42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3020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600"/>
              <a:buFont typeface="Noto Sans Symbols"/>
              <a:buChar char="▶"/>
              <a:defRPr sz="2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2004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440"/>
              <a:buFont typeface="Noto Sans Symbols"/>
              <a:buChar char="▶"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0988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Char char="▶"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99719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9972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9972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9972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9972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9972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 sz="42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body" idx="1"/>
          </p:nvPr>
        </p:nvSpPr>
        <p:spPr>
          <a:xfrm>
            <a:off x="1103312" y="2060575"/>
            <a:ext cx="4396339" cy="4195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2004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440"/>
              <a:buFont typeface="Noto Sans Symbols"/>
              <a:buChar char="▶"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0988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Char char="▶"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99719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8956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8956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8956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8956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89559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89559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body" idx="2"/>
          </p:nvPr>
        </p:nvSpPr>
        <p:spPr>
          <a:xfrm>
            <a:off x="5654493" y="2056092"/>
            <a:ext cx="4396341" cy="42002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2004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440"/>
              <a:buFont typeface="Noto Sans Symbols"/>
              <a:buChar char="▶"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0988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Char char="▶"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99719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8956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8956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8956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8956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89559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89559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 sz="42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920"/>
              <a:buFont typeface="Noto Sans Symbols"/>
              <a:buNone/>
              <a:defRPr sz="2400" b="0" i="0" u="none" strike="noStrike" cap="none">
                <a:solidFill>
                  <a:srgbClr val="86D1D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600"/>
              <a:buFont typeface="Noto Sans Symbols"/>
              <a:buNone/>
              <a:defRPr sz="20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440"/>
              <a:buFont typeface="Noto Sans Symbols"/>
              <a:buNone/>
              <a:defRPr sz="1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body" idx="2"/>
          </p:nvPr>
        </p:nvSpPr>
        <p:spPr>
          <a:xfrm>
            <a:off x="1103312" y="2514600"/>
            <a:ext cx="4396339" cy="3741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2004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440"/>
              <a:buFont typeface="Noto Sans Symbols"/>
              <a:buChar char="▶"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0988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Char char="▶"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99719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8956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8956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8956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8956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89559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89559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3"/>
          </p:nvPr>
        </p:nvSpPr>
        <p:spPr>
          <a:xfrm>
            <a:off x="5654495" y="1905000"/>
            <a:ext cx="4396339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920"/>
              <a:buFont typeface="Noto Sans Symbols"/>
              <a:buNone/>
              <a:defRPr sz="2400" b="0" i="0" u="none" strike="noStrike" cap="none">
                <a:solidFill>
                  <a:srgbClr val="86D1D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600"/>
              <a:buFont typeface="Noto Sans Symbols"/>
              <a:buNone/>
              <a:defRPr sz="20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440"/>
              <a:buFont typeface="Noto Sans Symbols"/>
              <a:buNone/>
              <a:defRPr sz="1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body" idx="4"/>
          </p:nvPr>
        </p:nvSpPr>
        <p:spPr>
          <a:xfrm>
            <a:off x="5654495" y="2514600"/>
            <a:ext cx="4396339" cy="3741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2004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440"/>
              <a:buFont typeface="Noto Sans Symbols"/>
              <a:buChar char="▶"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0988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Char char="▶"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99719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8956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8956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8956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8956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89559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89559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 sz="42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Century Gothic"/>
              <a:buNone/>
              <a:defRPr sz="24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body" idx="1"/>
          </p:nvPr>
        </p:nvSpPr>
        <p:spPr>
          <a:xfrm>
            <a:off x="4784616" y="1447800"/>
            <a:ext cx="5195997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33020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600"/>
              <a:buFont typeface="Noto Sans Symbols"/>
              <a:buChar char="▶"/>
              <a:defRPr sz="2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2004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440"/>
              <a:buFont typeface="Noto Sans Symbols"/>
              <a:buChar char="▶"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0988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Char char="▶"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99719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9972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9972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9972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9972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9972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body" idx="2"/>
          </p:nvPr>
        </p:nvSpPr>
        <p:spPr>
          <a:xfrm>
            <a:off x="1154953" y="3129280"/>
            <a:ext cx="3401063" cy="2895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800"/>
              <a:buFont typeface="Noto Sans Symbols"/>
              <a:buNone/>
              <a:defRPr sz="1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66" name="Shape 66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 txBox="1"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  <a:defRPr sz="36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69" name="Shape 69"/>
          <p:cNvSpPr>
            <a:spLocks noGrp="1"/>
          </p:cNvSpPr>
          <p:nvPr>
            <p:ph type="pic" idx="2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745"/>
              </a:srgbClr>
            </a:outerShdw>
          </a:effectLst>
        </p:spPr>
        <p:txBody>
          <a:bodyPr spcFirstLastPara="1" wrap="square" lIns="91425" tIns="91425" rIns="91425" bIns="91425" anchor="t" anchorCtr="0"/>
          <a:lstStyle>
            <a:lvl1pPr marR="0" lvl="0" algn="ctr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1154954" y="3657600"/>
            <a:ext cx="5084979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800"/>
              <a:buFont typeface="Noto Sans Symbols"/>
              <a:buNone/>
              <a:defRPr sz="1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73" name="Shape 73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5.png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9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hape 6"/>
          <p:cNvPicPr preferRelativeResize="0"/>
          <p:nvPr/>
        </p:nvPicPr>
        <p:blipFill rotWithShape="1">
          <a:blip r:embed="rId20">
            <a:alphaModFix/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Shape 7"/>
          <p:cNvPicPr preferRelativeResize="0"/>
          <p:nvPr/>
        </p:nvPicPr>
        <p:blipFill rotWithShape="1">
          <a:blip r:embed="rId21">
            <a:alphaModFix/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Shape 8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>
            <a:gsLst>
              <a:gs pos="0">
                <a:srgbClr val="4CB9C3">
                  <a:alpha val="6666"/>
                </a:srgbClr>
              </a:gs>
              <a:gs pos="36000">
                <a:srgbClr val="4CB9C3">
                  <a:alpha val="5882"/>
                </a:srgbClr>
              </a:gs>
              <a:gs pos="69000">
                <a:srgbClr val="4CB9C3">
                  <a:alpha val="0"/>
                </a:srgbClr>
              </a:gs>
              <a:gs pos="100000">
                <a:srgbClr val="4CB9C3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" name="Shape 9"/>
          <p:cNvPicPr preferRelativeResize="0"/>
          <p:nvPr/>
        </p:nvPicPr>
        <p:blipFill rotWithShape="1">
          <a:blip r:embed="rId22">
            <a:alphaModFix/>
          </a:blip>
          <a:srcRect t="28812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Shape 10"/>
          <p:cNvPicPr preferRelativeResize="0"/>
          <p:nvPr/>
        </p:nvPicPr>
        <p:blipFill rotWithShape="1">
          <a:blip r:embed="rId23">
            <a:alphaModFix/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Shape 1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44705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 sz="42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3020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600"/>
              <a:buFont typeface="Noto Sans Symbols"/>
              <a:buChar char="▶"/>
              <a:defRPr sz="2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2004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440"/>
              <a:buFont typeface="Noto Sans Symbols"/>
              <a:buChar char="▶"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0988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Char char="▶"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99719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9972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9972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9972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9972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9972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 txBox="1"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Font typeface="Century Gothic"/>
              <a:buNone/>
            </a:pPr>
            <a:r>
              <a:rPr lang="en-IN" sz="72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Independent Project</a:t>
            </a:r>
            <a:endParaRPr sz="7200" b="0" i="0" u="none" strike="noStrike" cap="none">
              <a:solidFill>
                <a:schemeClr val="lt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Font typeface="Century Gothic"/>
              <a:buNone/>
            </a:pPr>
            <a:r>
              <a:rPr lang="en-IN"/>
              <a:t>ArduinoConnect</a:t>
            </a:r>
            <a:endParaRPr/>
          </a:p>
        </p:txBody>
      </p:sp>
      <p:sp>
        <p:nvSpPr>
          <p:cNvPr id="148" name="Shape 148"/>
          <p:cNvSpPr txBox="1"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86D1D8"/>
              </a:buClr>
              <a:buSzPts val="1600"/>
              <a:buFont typeface="Noto Sans Symbols"/>
              <a:buNone/>
            </a:pPr>
            <a:r>
              <a:rPr lang="en-IN" sz="2000" b="0" i="0" u="none" strike="noStrike" cap="none">
                <a:solidFill>
                  <a:srgbClr val="86D1D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SHIVAM GARG</a:t>
            </a:r>
            <a:endParaRPr sz="2000" b="0" i="0" u="none" strike="noStrike" cap="none">
              <a:solidFill>
                <a:srgbClr val="86D1D8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600"/>
              <a:buFont typeface="Noto Sans Symbols"/>
              <a:buNone/>
            </a:pPr>
            <a:r>
              <a:rPr lang="en-IN" sz="2000" b="0" i="0" u="none" strike="noStrike" cap="none">
                <a:solidFill>
                  <a:srgbClr val="86D1D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VIBHOR RAWAL</a:t>
            </a:r>
            <a:endParaRPr sz="2000" b="0" i="0" u="none" strike="noStrike" cap="none">
              <a:solidFill>
                <a:srgbClr val="86D1D8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 txBox="1">
            <a:spLocks noGrp="1"/>
          </p:cNvSpPr>
          <p:nvPr>
            <p:ph type="title"/>
          </p:nvPr>
        </p:nvSpPr>
        <p:spPr>
          <a:xfrm>
            <a:off x="841075" y="2"/>
            <a:ext cx="8825700" cy="134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OUR EXPERIENCE</a:t>
            </a:r>
            <a:endParaRPr/>
          </a:p>
        </p:txBody>
      </p:sp>
      <p:sp>
        <p:nvSpPr>
          <p:cNvPr id="213" name="Shape 213"/>
          <p:cNvSpPr txBox="1">
            <a:spLocks noGrp="1"/>
          </p:cNvSpPr>
          <p:nvPr>
            <p:ph type="body" idx="1"/>
          </p:nvPr>
        </p:nvSpPr>
        <p:spPr>
          <a:xfrm>
            <a:off x="982325" y="1914574"/>
            <a:ext cx="8825700" cy="368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</a:pPr>
            <a:r>
              <a:rPr lang="en-IN">
                <a:solidFill>
                  <a:srgbClr val="FFFFFF"/>
                </a:solidFill>
              </a:rPr>
              <a:t>It was a great journey of </a:t>
            </a:r>
            <a:r>
              <a:rPr lang="en-IN" b="1">
                <a:solidFill>
                  <a:srgbClr val="FFFFFF"/>
                </a:solidFill>
              </a:rPr>
              <a:t>4 months</a:t>
            </a:r>
            <a:r>
              <a:rPr lang="en-IN">
                <a:solidFill>
                  <a:srgbClr val="FFFFFF"/>
                </a:solidFill>
              </a:rPr>
              <a:t> while Developing this </a:t>
            </a:r>
            <a:r>
              <a:rPr lang="en-IN" b="1">
                <a:solidFill>
                  <a:srgbClr val="FFFFFF"/>
                </a:solidFill>
              </a:rPr>
              <a:t>Bluetooth controlled Arduino based RC Car</a:t>
            </a:r>
            <a:endParaRPr b="1">
              <a:solidFill>
                <a:srgbClr val="FFFFFF"/>
              </a:solidFill>
            </a:endParaRPr>
          </a:p>
          <a:p>
            <a:pPr marL="0" lvl="0" indent="0" rtl="0">
              <a:spcBef>
                <a:spcPts val="100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  <a:p>
            <a:pPr marL="457200" lvl="0" indent="-330200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</a:pPr>
            <a:r>
              <a:rPr lang="en-IN">
                <a:solidFill>
                  <a:srgbClr val="FFFFFF"/>
                </a:solidFill>
              </a:rPr>
              <a:t>We went through various Online Video lectures for learning the </a:t>
            </a:r>
            <a:r>
              <a:rPr lang="en-IN" b="1">
                <a:solidFill>
                  <a:srgbClr val="FFFFFF"/>
                </a:solidFill>
              </a:rPr>
              <a:t>Coding of Bluetooth module on Arduino Uno board and the Board itself.</a:t>
            </a:r>
            <a:endParaRPr b="1">
              <a:solidFill>
                <a:srgbClr val="FFFFFF"/>
              </a:solidFill>
            </a:endParaRPr>
          </a:p>
          <a:p>
            <a:pPr marL="0" lvl="0" indent="0" rtl="0">
              <a:spcBef>
                <a:spcPts val="100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  <a:p>
            <a:pPr marL="457200" lvl="0" indent="-330200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</a:pPr>
            <a:r>
              <a:rPr lang="en-IN">
                <a:solidFill>
                  <a:srgbClr val="FFFFFF"/>
                </a:solidFill>
              </a:rPr>
              <a:t>The </a:t>
            </a:r>
            <a:r>
              <a:rPr lang="en-IN" b="1">
                <a:solidFill>
                  <a:srgbClr val="FFFFFF"/>
                </a:solidFill>
              </a:rPr>
              <a:t>Challenges</a:t>
            </a:r>
            <a:r>
              <a:rPr lang="en-IN">
                <a:solidFill>
                  <a:srgbClr val="FFFFFF"/>
                </a:solidFill>
              </a:rPr>
              <a:t> that we faced were worth a lot...Helped us to learn </a:t>
            </a:r>
            <a:r>
              <a:rPr lang="en-IN" b="1">
                <a:solidFill>
                  <a:srgbClr val="FFFFFF"/>
                </a:solidFill>
              </a:rPr>
              <a:t>Debugging and Effective Implementation Skills</a:t>
            </a:r>
            <a:r>
              <a:rPr lang="en-IN">
                <a:solidFill>
                  <a:srgbClr val="FFFFFF"/>
                </a:solidFill>
              </a:rPr>
              <a:t> throughout our Project.</a:t>
            </a:r>
            <a:endParaRPr>
              <a:solidFill>
                <a:srgbClr val="FFFFFF"/>
              </a:solidFill>
            </a:endParaRPr>
          </a:p>
          <a:p>
            <a:pPr marL="0" lvl="0" indent="0">
              <a:spcBef>
                <a:spcPts val="1000"/>
              </a:spcBef>
              <a:spcAft>
                <a:spcPts val="0"/>
              </a:spcAft>
              <a:buNone/>
            </a:pPr>
            <a:r>
              <a:rPr lang="en-IN">
                <a:solidFill>
                  <a:srgbClr val="FFFFFF"/>
                </a:solidFill>
              </a:rPr>
              <a:t> 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entury Gothic"/>
              <a:buNone/>
            </a:pPr>
            <a:r>
              <a:rPr lang="en-IN" sz="40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Remote Control Car</a:t>
            </a:r>
            <a:endParaRPr/>
          </a:p>
        </p:txBody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86D1D8"/>
              </a:buClr>
              <a:buSzPts val="1600"/>
              <a:buFont typeface="Noto Sans Symbols"/>
              <a:buNone/>
            </a:pPr>
            <a:r>
              <a:rPr lang="en-IN" sz="2000" b="0" i="0" u="none" strike="noStrike" cap="none">
                <a:solidFill>
                  <a:srgbClr val="86D1D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UTILISING ANDROID APP STUDIO AND ARDUINO</a:t>
            </a:r>
            <a:endParaRPr sz="2000" b="0" i="0" u="none" strike="noStrike" cap="none">
              <a:solidFill>
                <a:srgbClr val="86D1D8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55" name="Shape 155" descr="https://lh6.ggpht.com/ydol6v1uv6PCQdVZU3D0HucU6fqbYbQctmOqkwJ56QD65h3OaNam5cELB3FgnZpMCII=w30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51864" y="2780281"/>
            <a:ext cx="2857500" cy="285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Shape 156" descr="https://marketplace.canva.com/MACQ3I0v-j0/1/thumbnail_large/canva-sketch-icon-of-an-electric-car-MACQ3I0v-j0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313114" y="0"/>
            <a:ext cx="5238750" cy="403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IN" sz="42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Android App</a:t>
            </a:r>
            <a:endParaRPr/>
          </a:p>
        </p:txBody>
      </p:sp>
      <p:sp>
        <p:nvSpPr>
          <p:cNvPr id="162" name="Shape 162"/>
          <p:cNvSpPr txBox="1"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6D1D8"/>
              </a:buClr>
              <a:buSzPts val="1600"/>
              <a:buFont typeface="Noto Sans Symbols"/>
              <a:buChar char="▶"/>
            </a:pPr>
            <a:r>
              <a:rPr lang="en-IN" sz="2000" b="0" i="0" u="none" strike="noStrike" cap="none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The app </a:t>
            </a:r>
            <a:r>
              <a:rPr lang="en-IN" dirty="0"/>
              <a:t>is</a:t>
            </a:r>
            <a:r>
              <a:rPr lang="en-IN" sz="2000" b="0" i="0" u="none" strike="noStrike" cap="none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used as a remote control for the R/C car.</a:t>
            </a:r>
            <a:endParaRPr dirty="0"/>
          </a:p>
          <a:p>
            <a:pPr marL="342900" marR="0" lvl="0" indent="-2413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600"/>
              <a:buFont typeface="Noto Sans Symbols"/>
              <a:buNone/>
            </a:pPr>
            <a:endParaRPr sz="2000" b="0" i="0" u="none" strike="noStrike" cap="none" dirty="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600"/>
              <a:buFont typeface="Noto Sans Symbols"/>
              <a:buNone/>
            </a:pPr>
            <a:r>
              <a:rPr lang="en-IN" b="1" dirty="0"/>
              <a:t>Layout</a:t>
            </a:r>
            <a:r>
              <a:rPr lang="en-IN" sz="2000" b="0" i="0" u="none" strike="noStrike" cap="none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:</a:t>
            </a:r>
            <a:endParaRPr dirty="0"/>
          </a:p>
          <a:p>
            <a:pPr marL="3429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600"/>
              <a:buFont typeface="Noto Sans Symbols"/>
              <a:buChar char="▶"/>
            </a:pPr>
            <a:r>
              <a:rPr lang="en-IN" sz="2000" b="0" i="0" u="none" strike="noStrike" cap="none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The first layout is connection establishment with R/C car.</a:t>
            </a:r>
            <a:endParaRPr dirty="0"/>
          </a:p>
          <a:p>
            <a:pPr marL="3429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600"/>
              <a:buFont typeface="Noto Sans Symbols"/>
              <a:buChar char="▶"/>
            </a:pPr>
            <a:r>
              <a:rPr lang="en-IN" sz="2000" b="0" i="0" u="none" strike="noStrike" cap="none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The second layout showcases the remote interface to control the car.</a:t>
            </a:r>
            <a:endParaRPr dirty="0"/>
          </a:p>
          <a:p>
            <a:pPr marL="342900" marR="0" lvl="0" indent="-2413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600"/>
              <a:buFont typeface="Noto Sans Symbols"/>
              <a:buNone/>
            </a:pPr>
            <a:endParaRPr sz="2000" b="0" i="0" u="none" strike="noStrike" cap="none" dirty="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600"/>
              <a:buFont typeface="Noto Sans Symbols"/>
              <a:buNone/>
            </a:pPr>
            <a:r>
              <a:rPr lang="en-IN" b="1" dirty="0"/>
              <a:t>Code</a:t>
            </a:r>
            <a:r>
              <a:rPr lang="en-IN" sz="2000" b="0" i="0" u="none" strike="noStrike" cap="none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:</a:t>
            </a:r>
            <a:endParaRPr dirty="0"/>
          </a:p>
          <a:p>
            <a:pPr marL="3429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600"/>
              <a:buFont typeface="Noto Sans Symbols"/>
              <a:buChar char="▶"/>
            </a:pPr>
            <a:r>
              <a:rPr lang="en-IN" sz="2000" b="0" i="0" u="none" strike="noStrike" cap="none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The connections take place via Bluetooth to deliver the commands controlling the R/C car. </a:t>
            </a: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00" cy="14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IN"/>
              <a:t>Hardware Side</a:t>
            </a:r>
            <a:endParaRPr/>
          </a:p>
        </p:txBody>
      </p:sp>
      <p:sp>
        <p:nvSpPr>
          <p:cNvPr id="174" name="Shape 174"/>
          <p:cNvSpPr txBox="1">
            <a:spLocks noGrp="1"/>
          </p:cNvSpPr>
          <p:nvPr>
            <p:ph type="body" idx="1"/>
          </p:nvPr>
        </p:nvSpPr>
        <p:spPr>
          <a:xfrm>
            <a:off x="1103312" y="2052918"/>
            <a:ext cx="8946600" cy="419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600"/>
              <a:buFont typeface="Noto Sans Symbols"/>
              <a:buChar char="▶"/>
            </a:pPr>
            <a:r>
              <a:rPr lang="en-IN"/>
              <a:t>The following constitute its hardware side - </a:t>
            </a:r>
            <a:endParaRPr/>
          </a:p>
          <a:p>
            <a:pPr marL="0" marR="0" lvl="0" indent="45720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IN"/>
              <a:t>Arduino Uno</a:t>
            </a:r>
            <a:endParaRPr/>
          </a:p>
          <a:p>
            <a:pPr marL="0" marR="0" lvl="0" indent="45720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IN"/>
              <a:t>Bluetooth Module(HC-05)</a:t>
            </a:r>
            <a:endParaRPr/>
          </a:p>
          <a:p>
            <a:pPr marL="0" marR="0" lvl="0" indent="45720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IN"/>
              <a:t>LM293D motor driver IC</a:t>
            </a:r>
            <a:endParaRPr/>
          </a:p>
          <a:p>
            <a:pPr marL="0" marR="0" lvl="0" indent="45720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IN"/>
              <a:t>7805 Voltage Regulator IC</a:t>
            </a:r>
            <a:endParaRPr/>
          </a:p>
          <a:p>
            <a:pPr marL="0" marR="0" lvl="0" indent="45720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IN"/>
              <a:t>Breadboard, jumper wires, motor, chasis, Batteries, Wheels etc</a:t>
            </a:r>
            <a:endParaRPr/>
          </a:p>
          <a:p>
            <a:pPr marL="0" marR="0" lvl="0" indent="45720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342900" marR="0" lvl="0" indent="-24130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600"/>
              <a:buFont typeface="Noto Sans Symbols"/>
              <a:buNone/>
            </a:pPr>
            <a:endParaRPr sz="20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101600" marR="0" lvl="0" indent="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600"/>
              <a:buFont typeface="Noto Sans Symbols"/>
              <a:buNone/>
            </a:pPr>
            <a:endParaRPr sz="20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342900" marR="0" lvl="0" indent="-24130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600"/>
              <a:buFont typeface="Noto Sans Symbols"/>
              <a:buNone/>
            </a:pPr>
            <a:endParaRPr sz="20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00" cy="14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IN"/>
              <a:t>Software Side</a:t>
            </a:r>
            <a:endParaRPr/>
          </a:p>
        </p:txBody>
      </p:sp>
      <p:sp>
        <p:nvSpPr>
          <p:cNvPr id="180" name="Shape 180"/>
          <p:cNvSpPr txBox="1">
            <a:spLocks noGrp="1"/>
          </p:cNvSpPr>
          <p:nvPr>
            <p:ph type="body" idx="1"/>
          </p:nvPr>
        </p:nvSpPr>
        <p:spPr>
          <a:xfrm>
            <a:off x="1103312" y="2052918"/>
            <a:ext cx="8946600" cy="419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600"/>
              <a:buFont typeface="Noto Sans Symbols"/>
              <a:buChar char="▶"/>
            </a:pPr>
            <a:r>
              <a:rPr lang="en-IN" dirty="0"/>
              <a:t>The following constitute its software side - </a:t>
            </a:r>
            <a:endParaRPr dirty="0"/>
          </a:p>
          <a:p>
            <a:pPr marL="0" marR="0" lvl="0" indent="45720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IN" dirty="0"/>
              <a:t>Arduino Sketch</a:t>
            </a:r>
            <a:endParaRPr dirty="0"/>
          </a:p>
          <a:p>
            <a:pPr marL="0" marR="0" lvl="0" indent="45720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IN" dirty="0"/>
              <a:t>Bluetooth Transmission (RFCOMM protocol)</a:t>
            </a:r>
            <a:endParaRPr dirty="0"/>
          </a:p>
          <a:p>
            <a:pPr marL="0" marR="0" lvl="0" indent="45720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IN" dirty="0"/>
              <a:t>Android App</a:t>
            </a:r>
            <a:endParaRPr dirty="0"/>
          </a:p>
          <a:p>
            <a:pPr marL="0" marR="0" lvl="0" indent="45720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IN" dirty="0"/>
              <a:t>Serial Communication through App</a:t>
            </a:r>
            <a:endParaRPr dirty="0"/>
          </a:p>
          <a:p>
            <a:pPr marL="0" marR="0" lvl="0" indent="45720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0" marR="0" lvl="0" indent="45720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342900" marR="0" lvl="0" indent="-24130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600"/>
              <a:buFont typeface="Noto Sans Symbols"/>
              <a:buNone/>
            </a:pPr>
            <a:endParaRPr sz="2000" b="0" i="0" u="none" strike="noStrike" cap="none" dirty="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101600" marR="0" lvl="0" indent="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600"/>
              <a:buFont typeface="Noto Sans Symbols"/>
              <a:buNone/>
            </a:pPr>
            <a:endParaRPr sz="2000" b="0" i="0" u="none" strike="noStrike" cap="none" dirty="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342900" marR="0" lvl="0" indent="-24130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600"/>
              <a:buFont typeface="Noto Sans Symbols"/>
              <a:buNone/>
            </a:pPr>
            <a:endParaRPr sz="2000" b="0" i="0" u="none" strike="noStrike" cap="none" dirty="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00" cy="14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IN"/>
              <a:t>Software Side</a:t>
            </a:r>
            <a:endParaRPr/>
          </a:p>
        </p:txBody>
      </p:sp>
      <p:sp>
        <p:nvSpPr>
          <p:cNvPr id="186" name="Shape 186"/>
          <p:cNvSpPr txBox="1">
            <a:spLocks noGrp="1"/>
          </p:cNvSpPr>
          <p:nvPr>
            <p:ph type="body" idx="1"/>
          </p:nvPr>
        </p:nvSpPr>
        <p:spPr>
          <a:xfrm>
            <a:off x="1103312" y="2052918"/>
            <a:ext cx="8946600" cy="419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45720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342900" marR="0" lvl="0" indent="-24130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600"/>
              <a:buFont typeface="Noto Sans Symbols"/>
              <a:buNone/>
            </a:pPr>
            <a:endParaRPr sz="20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101600" marR="0" lvl="0" indent="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600"/>
              <a:buFont typeface="Noto Sans Symbols"/>
              <a:buNone/>
            </a:pPr>
            <a:endParaRPr sz="20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342900" marR="0" lvl="0" indent="-24130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600"/>
              <a:buFont typeface="Noto Sans Symbols"/>
              <a:buNone/>
            </a:pPr>
            <a:endParaRPr sz="20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87" name="Shape 1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74"/>
            <a:ext cx="12192001" cy="68546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00" cy="140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Shape 193"/>
          <p:cNvSpPr txBox="1">
            <a:spLocks noGrp="1"/>
          </p:cNvSpPr>
          <p:nvPr>
            <p:ph type="body" idx="1"/>
          </p:nvPr>
        </p:nvSpPr>
        <p:spPr>
          <a:xfrm>
            <a:off x="1103312" y="2052918"/>
            <a:ext cx="8946600" cy="41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4" name="Shape 1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74"/>
            <a:ext cx="12192001" cy="68546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00" cy="140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Shape 200"/>
          <p:cNvSpPr txBox="1">
            <a:spLocks noGrp="1"/>
          </p:cNvSpPr>
          <p:nvPr>
            <p:ph type="body" idx="1"/>
          </p:nvPr>
        </p:nvSpPr>
        <p:spPr>
          <a:xfrm>
            <a:off x="1103312" y="2052918"/>
            <a:ext cx="8946600" cy="41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1" name="Shape 2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 txBox="1">
            <a:spLocks noGrp="1"/>
          </p:cNvSpPr>
          <p:nvPr>
            <p:ph type="title"/>
          </p:nvPr>
        </p:nvSpPr>
        <p:spPr>
          <a:xfrm>
            <a:off x="171414" y="2520583"/>
            <a:ext cx="8825700" cy="13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entury Gothic"/>
              <a:buNone/>
            </a:pPr>
            <a:r>
              <a:rPr lang="en-IN" dirty="0"/>
              <a:t>BLUETOOTH</a:t>
            </a:r>
            <a:br>
              <a:rPr lang="en-IN" dirty="0"/>
            </a:br>
            <a:r>
              <a:rPr lang="en-IN" dirty="0"/>
              <a:t> APP</a:t>
            </a:r>
            <a:br>
              <a:rPr lang="en-IN" dirty="0"/>
            </a:br>
            <a:r>
              <a:rPr lang="en-IN" dirty="0"/>
              <a:t> FUNCTIONALITY</a:t>
            </a:r>
            <a:endParaRPr sz="4000" b="0" i="0" u="none" strike="noStrike" cap="none" dirty="0">
              <a:solidFill>
                <a:schemeClr val="lt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" name="2018_04_15_21_59_19">
            <a:hlinkClick r:id="" action="ppaction://media"/>
            <a:extLst>
              <a:ext uri="{FF2B5EF4-FFF2-40B4-BE49-F238E27FC236}">
                <a16:creationId xmlns:a16="http://schemas.microsoft.com/office/drawing/2014/main" id="{A6D95292-CE5D-4E3A-A2E9-45E4B4E95F9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232502" y="0"/>
            <a:ext cx="3857625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15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Ion">
  <a:themeElements>
    <a:clrScheme name="Ion">
      <a:dk1>
        <a:srgbClr val="000000"/>
      </a:dk1>
      <a:lt1>
        <a:srgbClr val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207</Words>
  <Application>Microsoft Office PowerPoint</Application>
  <PresentationFormat>Widescreen</PresentationFormat>
  <Paragraphs>44</Paragraphs>
  <Slides>10</Slides>
  <Notes>10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Century Gothic</vt:lpstr>
      <vt:lpstr>Arial</vt:lpstr>
      <vt:lpstr>Noto Sans Symbols</vt:lpstr>
      <vt:lpstr>Ion</vt:lpstr>
      <vt:lpstr>Independent Project ArduinoConnect</vt:lpstr>
      <vt:lpstr>Remote Control Car</vt:lpstr>
      <vt:lpstr>Android App</vt:lpstr>
      <vt:lpstr>Hardware Side</vt:lpstr>
      <vt:lpstr>Software Side</vt:lpstr>
      <vt:lpstr>Software Side</vt:lpstr>
      <vt:lpstr>PowerPoint Presentation</vt:lpstr>
      <vt:lpstr>PowerPoint Presentation</vt:lpstr>
      <vt:lpstr>BLUETOOTH  APP  FUNCTIONALITY</vt:lpstr>
      <vt:lpstr>OUR EXPERIENCE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Independent Project ArduinoConnect</dc:title>
  <cp:lastModifiedBy>Shivam Garg</cp:lastModifiedBy>
  <cp:revision>3</cp:revision>
  <dcterms:modified xsi:type="dcterms:W3CDTF">2018-04-16T04:03:50Z</dcterms:modified>
</cp:coreProperties>
</file>